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3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9"/>
            <a:ext cx="6400800" cy="1440160"/>
          </a:xfrm>
        </p:spPr>
        <p:txBody>
          <a:bodyPr>
            <a:normAutofit fontScale="25000" lnSpcReduction="20000"/>
          </a:bodyPr>
          <a:lstStyle/>
          <a:p>
            <a:r>
              <a:rPr lang="ru-RU" sz="13500" dirty="0" smtClean="0"/>
              <a:t>ПОЗНАВАТЕЛЬНЫЙ ДОСУГ ДЛЯ СТАРШЕЙ ГРУППЫ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/>
              <a:t>МКДОУ «ДЕТСКИЙ САД «ЯГОДКА» с. </a:t>
            </a:r>
            <a:r>
              <a:rPr lang="ru-RU" sz="4800" dirty="0" err="1" smtClean="0"/>
              <a:t>Ванавара</a:t>
            </a:r>
            <a:r>
              <a:rPr lang="ru-RU" sz="4800" dirty="0" smtClean="0"/>
              <a:t> ЭМР</a:t>
            </a:r>
          </a:p>
          <a:p>
            <a:r>
              <a:rPr lang="ru-RU" sz="4800" dirty="0" smtClean="0"/>
              <a:t>Воспитатель: ПЛЕТЕНЧУК СВЕТЛАНА НИКОЛАЕВНА </a:t>
            </a:r>
            <a:endParaRPr lang="ru-RU" sz="48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368152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ДЕНЬ КОНФЕТ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0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ЦВЕТЕТ КАКАО-ДЕРЕВО</a:t>
            </a:r>
            <a:endParaRPr lang="ru-RU" dirty="0"/>
          </a:p>
        </p:txBody>
      </p:sp>
      <p:pic>
        <p:nvPicPr>
          <p:cNvPr id="5" name="Содержимое 6" descr="derevo_kakao_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285210"/>
            <a:ext cx="4059238" cy="3049579"/>
          </a:xfrm>
        </p:spPr>
      </p:pic>
      <p:pic>
        <p:nvPicPr>
          <p:cNvPr id="6" name="Содержимое 7" descr="flower_of_cacao_naturalist_if_ua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879"/>
            <a:ext cx="4059238" cy="3095497"/>
          </a:xfrm>
        </p:spPr>
      </p:pic>
    </p:spTree>
    <p:extLst>
      <p:ext uri="{BB962C8B-B14F-4D97-AF65-F5344CB8AC3E}">
        <p14:creationId xmlns:p14="http://schemas.microsoft.com/office/powerpoint/2010/main" val="12326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ПЛОДЫ КАКАО-ДЕРЕВА</a:t>
            </a:r>
            <a:endParaRPr lang="ru-RU" dirty="0"/>
          </a:p>
        </p:txBody>
      </p:sp>
      <p:pic>
        <p:nvPicPr>
          <p:cNvPr id="5" name="Содержимое 5" descr="cocoa-pods-on-the-trunk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66198" y="1524000"/>
            <a:ext cx="3041241" cy="4572000"/>
          </a:xfrm>
        </p:spPr>
      </p:pic>
      <p:pic>
        <p:nvPicPr>
          <p:cNvPr id="6" name="Содержимое 4" descr="d173f17f874b7d4b015211aa81c9c20a5f49798288324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455864"/>
            <a:ext cx="4059238" cy="2708272"/>
          </a:xfrm>
        </p:spPr>
      </p:pic>
    </p:spTree>
    <p:extLst>
      <p:ext uri="{BB962C8B-B14F-4D97-AF65-F5344CB8AC3E}">
        <p14:creationId xmlns:p14="http://schemas.microsoft.com/office/powerpoint/2010/main" val="40735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theobroma_cacao_4_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7812" y="928828"/>
            <a:ext cx="3786214" cy="306503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4643446"/>
            <a:ext cx="2071702" cy="191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feves_caca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928829"/>
            <a:ext cx="4179640" cy="306503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4522830"/>
            <a:ext cx="3455245" cy="20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68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 t="1068" b="1068"/>
          <a:stretch>
            <a:fillRect/>
          </a:stretch>
        </p:blipFill>
        <p:spPr bwMode="auto">
          <a:xfrm>
            <a:off x="285720" y="0"/>
            <a:ext cx="8643998" cy="520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28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</TotalTime>
  <Words>28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ДЕНЬ КОНФЕТ</vt:lpstr>
      <vt:lpstr>ТАК ЦВЕТЕТ КАКАО-ДЕРЕВО</vt:lpstr>
      <vt:lpstr>ПЛОДЫ КАКАО-ДЕРЕВА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КОНФЕТ</dc:title>
  <dc:creator>777</dc:creator>
  <cp:lastModifiedBy>777</cp:lastModifiedBy>
  <cp:revision>9</cp:revision>
  <dcterms:created xsi:type="dcterms:W3CDTF">2014-02-01T11:01:21Z</dcterms:created>
  <dcterms:modified xsi:type="dcterms:W3CDTF">2014-02-01T11:29:39Z</dcterms:modified>
</cp:coreProperties>
</file>