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o-name.ru/historical-events/russia.ht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912768" cy="53285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МКДОУ </a:t>
            </a:r>
            <a:r>
              <a:rPr lang="ru-RU" sz="2400" dirty="0" smtClean="0">
                <a:latin typeface="+mn-lt"/>
              </a:rPr>
              <a:t>«Детский сад «Ягодка с. </a:t>
            </a:r>
            <a:r>
              <a:rPr lang="ru-RU" sz="2400" dirty="0" err="1" smtClean="0">
                <a:latin typeface="+mn-lt"/>
              </a:rPr>
              <a:t>Ванавара</a:t>
            </a:r>
            <a:r>
              <a:rPr lang="ru-RU" sz="2400" dirty="0" smtClean="0">
                <a:latin typeface="+mn-lt"/>
              </a:rPr>
              <a:t>» </a:t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>Воспитатель </a:t>
            </a:r>
            <a:r>
              <a:rPr lang="ru-RU" sz="2400" dirty="0" err="1" smtClean="0">
                <a:latin typeface="+mn-lt"/>
              </a:rPr>
              <a:t>П</a:t>
            </a:r>
            <a:r>
              <a:rPr lang="ru-RU" sz="2400" dirty="0" err="1" smtClean="0">
                <a:latin typeface="+mn-lt"/>
              </a:rPr>
              <a:t>летенчук</a:t>
            </a:r>
            <a:r>
              <a:rPr lang="ru-RU" sz="2400" dirty="0" smtClean="0">
                <a:latin typeface="+mn-lt"/>
              </a:rPr>
              <a:t> Светлана Николаевна</a:t>
            </a:r>
            <a:endParaRPr lang="ru-RU" sz="2400" dirty="0">
              <a:latin typeface="+mn-lt"/>
            </a:endParaRP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11196736" y="2636912"/>
            <a:ext cx="3970784" cy="2839774"/>
          </a:xfrm>
        </p:spPr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899592" y="980728"/>
            <a:ext cx="7632848" cy="2304256"/>
          </a:xfrm>
        </p:spPr>
        <p:txBody>
          <a:bodyPr>
            <a:normAutofit/>
          </a:bodyPr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Изобретатель</a:t>
            </a:r>
          </a:p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Иван Кулибин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247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</a:t>
            </a:r>
            <a:r>
              <a:rPr lang="ru-RU" dirty="0"/>
              <a:t>П</a:t>
            </a:r>
            <a:r>
              <a:rPr lang="ru-RU" dirty="0" smtClean="0"/>
              <a:t>етрович Кулибин</a:t>
            </a:r>
            <a:endParaRPr lang="ru-RU" dirty="0"/>
          </a:p>
        </p:txBody>
      </p:sp>
      <p:pic>
        <p:nvPicPr>
          <p:cNvPr id="8" name="Объект 7" descr="http://im6-tub-ru.yandex.net/i?id=164592526-63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5656" y="1268760"/>
            <a:ext cx="619268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813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2800" dirty="0">
                <a:effectLst/>
                <a:latin typeface="+mn-lt"/>
              </a:rPr>
              <a:t>Иван Петрович Кулибин (1735-1818) — </a:t>
            </a:r>
            <a:r>
              <a:rPr lang="ru-RU" sz="2800" u="sng" dirty="0">
                <a:effectLst/>
                <a:latin typeface="+mn-lt"/>
                <a:hlinkClick r:id="rId2" tooltip="Россия - это"/>
              </a:rPr>
              <a:t>российский</a:t>
            </a:r>
            <a:r>
              <a:rPr lang="ru-RU" sz="2800" dirty="0">
                <a:effectLst/>
                <a:latin typeface="+mn-lt"/>
              </a:rPr>
              <a:t> механик-самоучка. Изобрел много </a:t>
            </a:r>
            <a:r>
              <a:rPr lang="ru-RU" sz="2800" dirty="0" smtClean="0">
                <a:effectLst/>
                <a:latin typeface="+mn-lt"/>
              </a:rPr>
              <a:t>различных механизмов. </a:t>
            </a:r>
            <a:r>
              <a:rPr lang="ru-RU" sz="2800" dirty="0">
                <a:effectLst/>
                <a:latin typeface="+mn-lt"/>
              </a:rPr>
              <a:t>в Нижнем Новгороде, в семье мелкого торговца-старообрядца в Нижнем Новгороде, который тогда был крупным </a:t>
            </a:r>
            <a:r>
              <a:rPr lang="ru-RU" sz="2800" dirty="0" smtClean="0">
                <a:effectLst/>
                <a:latin typeface="+mn-lt"/>
              </a:rPr>
              <a:t>промышленным </a:t>
            </a:r>
            <a:r>
              <a:rPr lang="ru-RU" sz="2800" dirty="0">
                <a:effectLst/>
                <a:latin typeface="+mn-lt"/>
              </a:rPr>
              <a:t>и культурным </a:t>
            </a:r>
            <a:r>
              <a:rPr lang="ru-RU" sz="2800" dirty="0" smtClean="0">
                <a:effectLst/>
                <a:latin typeface="+mn-lt"/>
              </a:rPr>
              <a:t>центром. </a:t>
            </a:r>
            <a:r>
              <a:rPr lang="ru-RU" sz="2800" dirty="0">
                <a:effectLst/>
                <a:latin typeface="+mn-lt"/>
              </a:rPr>
              <a:t>С ранних лет мальчик обнаруживал исключительные способности к изготовлению сложных механических устройств, особенно часовых </a:t>
            </a:r>
            <a:r>
              <a:rPr lang="ru-RU" sz="2800" dirty="0" smtClean="0">
                <a:effectLst/>
                <a:latin typeface="+mn-lt"/>
              </a:rPr>
              <a:t>механизмов.</a:t>
            </a:r>
            <a:r>
              <a:rPr lang="ru-RU" sz="2800" dirty="0">
                <a:effectLst/>
                <a:latin typeface="+mn-lt"/>
              </a:rPr>
              <a:t> Неутомимый новатор, Иван Петрович был консервативен в привычках и домашнем быту. 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47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Этот конь не ест овса,</a:t>
            </a:r>
          </a:p>
          <a:p>
            <a:r>
              <a:rPr lang="ru-RU" sz="2400" dirty="0" smtClean="0"/>
              <a:t>Вместо ног – два колеса.</a:t>
            </a:r>
          </a:p>
          <a:p>
            <a:r>
              <a:rPr lang="ru-RU" sz="2400" dirty="0" smtClean="0"/>
              <a:t>Сядь верхом и мчись на нем,</a:t>
            </a:r>
          </a:p>
          <a:p>
            <a:r>
              <a:rPr lang="ru-RU" sz="2400" dirty="0" smtClean="0"/>
              <a:t>Только лучше правь рулем.</a:t>
            </a:r>
            <a:endParaRPr lang="ru-RU" sz="2400" dirty="0"/>
          </a:p>
        </p:txBody>
      </p:sp>
      <p:pic>
        <p:nvPicPr>
          <p:cNvPr id="5" name="Объект 4" descr="http://im5-tub-ru.yandex.net/i?id=122299235-17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8064" y="332656"/>
            <a:ext cx="309634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87926211-07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936" y="3933056"/>
            <a:ext cx="396044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163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 летает, не жужжит,</a:t>
            </a:r>
          </a:p>
          <a:p>
            <a:r>
              <a:rPr lang="ru-RU" sz="2800" dirty="0" smtClean="0"/>
              <a:t>Жук по улице бежит.</a:t>
            </a:r>
          </a:p>
          <a:p>
            <a:r>
              <a:rPr lang="ru-RU" sz="2800" dirty="0" smtClean="0"/>
              <a:t>И горят в глазах жука</a:t>
            </a:r>
          </a:p>
          <a:p>
            <a:r>
              <a:rPr lang="ru-RU" sz="2800" dirty="0" smtClean="0"/>
              <a:t>Два блестящих огонька.</a:t>
            </a:r>
            <a:endParaRPr lang="ru-RU" sz="2800" dirty="0"/>
          </a:p>
        </p:txBody>
      </p:sp>
      <p:pic>
        <p:nvPicPr>
          <p:cNvPr id="5" name="Объект 4" descr="Почтовый фургон post van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43400" y="620688"/>
            <a:ext cx="406104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Фургон-холодильник refrigerator ca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3400" y="3933056"/>
            <a:ext cx="403244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689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196752"/>
            <a:ext cx="3008313" cy="4929411"/>
          </a:xfrm>
        </p:spPr>
        <p:txBody>
          <a:bodyPr>
            <a:noAutofit/>
          </a:bodyPr>
          <a:lstStyle/>
          <a:p>
            <a:r>
              <a:rPr lang="ru-RU" sz="2800" dirty="0" smtClean="0"/>
              <a:t>Грянул гром, засверкало все кругом! Рвутся в небо неустанно</a:t>
            </a:r>
          </a:p>
          <a:p>
            <a:r>
              <a:rPr lang="ru-RU" sz="2800" dirty="0" smtClean="0"/>
              <a:t>Разноцветные фонтаны,</a:t>
            </a:r>
          </a:p>
          <a:p>
            <a:r>
              <a:rPr lang="ru-RU" sz="2800" dirty="0" smtClean="0"/>
              <a:t>Брызги света всюду льют!</a:t>
            </a:r>
          </a:p>
          <a:p>
            <a:r>
              <a:rPr lang="ru-RU" sz="2800" dirty="0" smtClean="0"/>
              <a:t>Это праздничный ….. </a:t>
            </a:r>
            <a:endParaRPr lang="ru-RU" sz="2800" dirty="0"/>
          </a:p>
        </p:txBody>
      </p:sp>
      <p:pic>
        <p:nvPicPr>
          <p:cNvPr id="5" name="Объект 4" descr="салют, праздник, фейерверк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39951" y="476672"/>
            <a:ext cx="410792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салют, сидней, австралия, праздник, ночь, фейервер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9952" y="3717032"/>
            <a:ext cx="410792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922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Я весь день жужжу, жужжу,</a:t>
            </a:r>
          </a:p>
          <a:p>
            <a:r>
              <a:rPr lang="ru-RU" sz="2800" dirty="0" smtClean="0"/>
              <a:t>Ветерком тебя стужу</a:t>
            </a:r>
            <a:endParaRPr lang="ru-RU" sz="2800" dirty="0"/>
          </a:p>
        </p:txBody>
      </p:sp>
      <p:pic>
        <p:nvPicPr>
          <p:cNvPr id="5" name="Объект 4" descr="http://im5-tub-ru.yandex.net/i?id=2905041-11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76256" y="476672"/>
            <a:ext cx="18002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55859826-3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263" y="3861048"/>
            <a:ext cx="180019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66056399-26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3928" y="1772816"/>
            <a:ext cx="259228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173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Над рекой поперек</a:t>
            </a:r>
          </a:p>
          <a:p>
            <a:r>
              <a:rPr lang="ru-RU" sz="2800" dirty="0" smtClean="0"/>
              <a:t>Великан врастяжку лег,</a:t>
            </a:r>
          </a:p>
          <a:p>
            <a:r>
              <a:rPr lang="ru-RU" sz="2800" dirty="0" smtClean="0"/>
              <a:t>Через реку, по спине,</a:t>
            </a:r>
          </a:p>
          <a:p>
            <a:r>
              <a:rPr lang="ru-RU" sz="2800" dirty="0" smtClean="0"/>
              <a:t>Он ходить позволит мне</a:t>
            </a:r>
            <a:endParaRPr lang="ru-RU" sz="2800" dirty="0"/>
          </a:p>
        </p:txBody>
      </p:sp>
      <p:pic>
        <p:nvPicPr>
          <p:cNvPr id="5" name="Объект 4" descr="http://im0-tub-ru.yandex.net/i?id=183782262-24-72&amp;n=21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80112" y="548680"/>
            <a:ext cx="30780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120266386-7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98807"/>
            <a:ext cx="331236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261686223-43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856" y="4869160"/>
            <a:ext cx="33843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390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То снизу вверх, </a:t>
            </a:r>
          </a:p>
          <a:p>
            <a:r>
              <a:rPr lang="ru-RU" sz="2800" dirty="0" smtClean="0"/>
              <a:t>То сверху вниз</a:t>
            </a:r>
          </a:p>
          <a:p>
            <a:r>
              <a:rPr lang="ru-RU" sz="2800" dirty="0" smtClean="0"/>
              <a:t>Он целый день</a:t>
            </a:r>
          </a:p>
          <a:p>
            <a:r>
              <a:rPr lang="ru-RU" sz="2800" dirty="0" smtClean="0"/>
              <a:t>Послушно ходит.</a:t>
            </a:r>
          </a:p>
          <a:p>
            <a:r>
              <a:rPr lang="ru-RU" sz="2800" dirty="0" smtClean="0"/>
              <a:t>Ты только к кнопке прикоснись</a:t>
            </a:r>
          </a:p>
          <a:p>
            <a:r>
              <a:rPr lang="ru-RU" sz="2800" dirty="0" smtClean="0"/>
              <a:t>Он тут же сам к тебе подходит</a:t>
            </a:r>
          </a:p>
        </p:txBody>
      </p:sp>
      <p:pic>
        <p:nvPicPr>
          <p:cNvPr id="6" name="Рисунок 5" descr="http://im7-tub-ru.yandex.net/i?id=60765147-58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4221088"/>
            <a:ext cx="348917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Объект 7" descr="http://im0-tub-ru.yandex.net/i?id=466432361-61-72&amp;n=21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11960" y="404664"/>
            <a:ext cx="332876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2114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129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 МКДОУ «Детский сад «Ягодка с. Ванавара»  Воспитатель Плетенчук Светлана Николаевна</vt:lpstr>
      <vt:lpstr>Иван Петрович Кулибин</vt:lpstr>
      <vt:lpstr>Иван Петрович Кулибин (1735-1818) — российский механик-самоучка. Изобрел много различных механизмов. в Нижнем Новгороде, в семье мелкого торговца-старообрядца в Нижнем Новгороде, который тогда был крупным промышленным и культурным центром. С ранних лет мальчик обнаруживал исключительные способности к изготовлению сложных механических устройств, особенно часовых механизмов. Неутомимый новатор, Иван Петрович был консервативен в привычках и домашнем быту.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 конфет</dc:title>
  <dc:creator>777</dc:creator>
  <cp:lastModifiedBy>777</cp:lastModifiedBy>
  <cp:revision>16</cp:revision>
  <dcterms:created xsi:type="dcterms:W3CDTF">2014-02-01T02:36:56Z</dcterms:created>
  <dcterms:modified xsi:type="dcterms:W3CDTF">2014-02-27T11:46:52Z</dcterms:modified>
</cp:coreProperties>
</file>