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96752"/>
            <a:ext cx="678944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Найди по цвету</a:t>
            </a:r>
          </a:p>
          <a:p>
            <a:pPr marL="0" indent="0">
              <a:buNone/>
            </a:pPr>
            <a:r>
              <a:rPr lang="ru-RU" sz="2400" dirty="0"/>
              <a:t>Игра для </a:t>
            </a:r>
            <a:r>
              <a:rPr lang="ru-RU" sz="2400" dirty="0" smtClean="0"/>
              <a:t>малышей возраст от 2х лет</a:t>
            </a:r>
            <a:endParaRPr lang="ru-RU" sz="2400" dirty="0"/>
          </a:p>
        </p:txBody>
      </p:sp>
      <p:pic>
        <p:nvPicPr>
          <p:cNvPr id="4" name="Picture 2" descr="C:\Users\user\Desktop\игра ясли\DSCN09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27363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8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7848872" cy="5256584"/>
          </a:xfrm>
        </p:spPr>
        <p:txBody>
          <a:bodyPr>
            <a:normAutofit/>
          </a:bodyPr>
          <a:lstStyle/>
          <a:p>
            <a:pPr marL="68580" algn="l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Игра «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ЦВЕТ» :</a:t>
            </a:r>
          </a:p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 познакомит 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ребенка с цветами</a:t>
            </a:r>
          </a:p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 разовьет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память</a:t>
            </a:r>
          </a:p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 внимание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Aharoni" pitchFamily="2" charset="-79"/>
            </a:endParaRPr>
          </a:p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 речь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Aharoni" pitchFamily="2" charset="-79"/>
            </a:endParaRPr>
          </a:p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 мелкую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моторику рук</a:t>
            </a:r>
          </a:p>
          <a:p>
            <a:pPr marL="68580" algn="l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Ребенок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научится выделять один объект из множества, находить картинки нужного цвета и распределять их по группам. Правила игры просты, увлекательны и содержат несколько вариантов игр разного уровня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сложности</a:t>
            </a:r>
          </a:p>
          <a:p>
            <a:pPr marL="68580" algn="l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Aharoni" pitchFamily="2" charset="-79"/>
              </a:rPr>
              <a:t>Позволяет усложнять с возрастными особенностями с переходом в элементарные математические представления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4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7032" y="620688"/>
            <a:ext cx="3418407" cy="396044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Оформляем заготовки «веселые краски» + конверты для вкладышей с картинками разных цветов, форм, предметов.</a:t>
            </a:r>
            <a:br>
              <a:rPr lang="ru-RU" sz="1600" dirty="0" smtClean="0"/>
            </a:br>
            <a:r>
              <a:rPr lang="ru-RU" sz="1600" dirty="0" smtClean="0"/>
              <a:t>Расположить можно в удобном вам пространстве или на столе. Ребенок сначала  с помощью взрослого знакомится с цветом, затем самостоятельно может обыгрывать. Затем можно усложнять переходя от картинок с предметами к геометрическим фигурам и цифрам  т.д.</a:t>
            </a:r>
            <a:endParaRPr lang="ru-RU" sz="1600" dirty="0"/>
          </a:p>
        </p:txBody>
      </p:sp>
      <p:pic>
        <p:nvPicPr>
          <p:cNvPr id="3" name="Picture 2" descr="C:\Users\user\Desktop\игра ясли\DSCN0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76547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8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игра ясли\DSCN0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8" y="404664"/>
            <a:ext cx="26727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игра ясли\DSCN0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81722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игра ясли\DSCN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5" y="3789040"/>
            <a:ext cx="2726432" cy="230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игра ясли\DSCN1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72474"/>
            <a:ext cx="292078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игра ясли\DSCN1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38" y="2560779"/>
            <a:ext cx="2664295" cy="204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5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игра ясли\DSCN09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0188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игра ясли\DSCN0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63" y="1844824"/>
            <a:ext cx="368657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1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игра ясли\DSCN0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627307" cy="457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игра ясли\DSCN0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528392" cy="457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0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игра ясли\DSCN09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96" y="836712"/>
            <a:ext cx="619654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2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3"/>
            <a:ext cx="58864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Сегодня традиционное образование сменяется продуктивным обучением, основная цель которого - развитие творческих, коммуникативных и организаторских способностей, формирование у дошкольников интереса и потребности к активной созидательной </a:t>
            </a:r>
            <a:r>
              <a:rPr lang="ru-RU" sz="1600" dirty="0" smtClean="0">
                <a:solidFill>
                  <a:srgbClr val="0070C0"/>
                </a:solidFill>
              </a:rPr>
              <a:t>деятельности.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 </a:t>
            </a:r>
            <a:r>
              <a:rPr lang="ru-RU" sz="1600" b="1" dirty="0">
                <a:solidFill>
                  <a:srgbClr val="0070C0"/>
                </a:solidFill>
              </a:rPr>
              <a:t>результате проделанной работы есть положительные итоги: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>
                <a:solidFill>
                  <a:srgbClr val="0070C0"/>
                </a:solidFill>
              </a:rPr>
              <a:t>- сформированы  начала </a:t>
            </a:r>
            <a:r>
              <a:rPr lang="ru-RU" sz="1600" dirty="0" smtClean="0">
                <a:solidFill>
                  <a:srgbClr val="0070C0"/>
                </a:solidFill>
              </a:rPr>
              <a:t>  математических навыков у </a:t>
            </a:r>
            <a:r>
              <a:rPr lang="ru-RU" sz="1600" dirty="0">
                <a:solidFill>
                  <a:srgbClr val="0070C0"/>
                </a:solidFill>
              </a:rPr>
              <a:t>детей; </a:t>
            </a:r>
          </a:p>
          <a:p>
            <a:r>
              <a:rPr lang="ru-RU" sz="1600" dirty="0">
                <a:solidFill>
                  <a:srgbClr val="0070C0"/>
                </a:solidFill>
              </a:rPr>
              <a:t>- сформировано осознанно правильное </a:t>
            </a:r>
            <a:r>
              <a:rPr lang="ru-RU" sz="1600" dirty="0" smtClean="0">
                <a:solidFill>
                  <a:srgbClr val="0070C0"/>
                </a:solidFill>
              </a:rPr>
              <a:t>решение своих действий;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>
                <a:solidFill>
                  <a:srgbClr val="0070C0"/>
                </a:solidFill>
              </a:rPr>
              <a:t>- дети учатся практическим </a:t>
            </a:r>
            <a:r>
              <a:rPr lang="ru-RU" sz="1600" dirty="0" smtClean="0">
                <a:solidFill>
                  <a:srgbClr val="0070C0"/>
                </a:solidFill>
              </a:rPr>
              <a:t>действиям;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>
                <a:solidFill>
                  <a:srgbClr val="0070C0"/>
                </a:solidFill>
              </a:rPr>
              <a:t>- у детей появилось желание общаться </a:t>
            </a:r>
            <a:r>
              <a:rPr lang="ru-RU" sz="1600" dirty="0" smtClean="0">
                <a:solidFill>
                  <a:srgbClr val="0070C0"/>
                </a:solidFill>
              </a:rPr>
              <a:t>друг с другом </a:t>
            </a:r>
            <a:r>
              <a:rPr lang="ru-RU" sz="1600" dirty="0">
                <a:solidFill>
                  <a:srgbClr val="0070C0"/>
                </a:solidFill>
              </a:rPr>
              <a:t>отражать свои впечатления через различные виды деятельности.</a:t>
            </a:r>
          </a:p>
          <a:p>
            <a:r>
              <a:rPr lang="ru-RU" dirty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277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</TotalTime>
  <Words>132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Презентация PowerPoint</vt:lpstr>
      <vt:lpstr>Презентация PowerPoint</vt:lpstr>
      <vt:lpstr>Оформляем заготовки «веселые краски» + конверты для вкладышей с картинками разных цветов, форм, предметов. Расположить можно в удобном вам пространстве или на столе. Ребенок сначала  с помощью взрослого знакомится с цветом, затем самостоятельно может обыгрывать. Затем можно усложнять переходя от картинок с предметами к геометрическим фигурам и цифрам  т.д.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2018-02-15T14:18:34Z</dcterms:created>
  <dcterms:modified xsi:type="dcterms:W3CDTF">2018-02-16T02:36:40Z</dcterms:modified>
</cp:coreProperties>
</file>